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3C114-8879-4174-90D7-1B415ED73064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F2EDF0-E1A9-4328-B763-9673DB3A0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audio" Target="file:///c:\Users\Amanda\Pictures\Microsoft%20Clip%20Organizer\j0441676.wav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audio" Target="file:///C:\Users\Amanda\AppData\Local\Microsoft\Windows\Temporary%20Internet%20Files\Content.IE5\7RZNMVB9\MSj03884860000%5b1%5d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audio" Target="file:///C:\Users\Amanda\AppData\Local\Microsoft\Windows\Temporary%20Internet%20Files\Content.IE5\L0ET1FN3\MSj04416900000%5b1%5d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problems and concerns common to adolescents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53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Amanda Jiruska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j044167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43400" y="5867400"/>
            <a:ext cx="457200" cy="457200"/>
          </a:xfrm>
          <a:prstGeom prst="rect">
            <a:avLst/>
          </a:prstGeom>
        </p:spPr>
      </p:pic>
      <p:pic>
        <p:nvPicPr>
          <p:cNvPr id="1028" name="Picture 4" descr="C:\Users\Amanda\AppData\Local\Microsoft\Windows\Temporary Internet Files\Content.IE5\7RZNMVB9\MCj0366618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590800"/>
            <a:ext cx="2133600" cy="2214494"/>
          </a:xfrm>
          <a:prstGeom prst="rect">
            <a:avLst/>
          </a:prstGeom>
          <a:noFill/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~PP1067.WAV">
            <a:hlinkClick r:id="" action="ppaction://media"/>
          </p:cNvPr>
          <p:cNvPicPr>
            <a:picLocks noRot="1" noChangeAspect="1"/>
          </p:cNvPicPr>
          <p:nvPr>
            <a:wavAudioFile r:embed="rId3" name="~PP1067.WAV"/>
          </p:nvPr>
        </p:nvPicPr>
        <p:blipFill>
          <a:blip r:embed="rId8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Acne</a:t>
            </a:r>
          </a:p>
          <a:p>
            <a:endParaRPr lang="en-US" dirty="0" smtClean="0"/>
          </a:p>
          <a:p>
            <a:r>
              <a:rPr lang="en-US" dirty="0" smtClean="0"/>
              <a:t>Eating disorders</a:t>
            </a:r>
          </a:p>
          <a:p>
            <a:endParaRPr lang="en-US" dirty="0" smtClean="0"/>
          </a:p>
          <a:p>
            <a:r>
              <a:rPr lang="en-US" dirty="0" smtClean="0"/>
              <a:t>Depression</a:t>
            </a:r>
          </a:p>
          <a:p>
            <a:endParaRPr lang="en-US" dirty="0" smtClean="0"/>
          </a:p>
          <a:p>
            <a:r>
              <a:rPr lang="en-US" dirty="0" smtClean="0"/>
              <a:t>Changes related to puberty</a:t>
            </a:r>
            <a:endParaRPr lang="en-US" dirty="0"/>
          </a:p>
        </p:txBody>
      </p:sp>
      <p:pic>
        <p:nvPicPr>
          <p:cNvPr id="2050" name="Picture 2" descr="C:\Users\Amanda\AppData\Local\Microsoft\Windows\Temporary Internet Files\Content.IE5\7RZNMVB9\MCj023397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2743200" cy="3222962"/>
          </a:xfrm>
          <a:prstGeom prst="rect">
            <a:avLst/>
          </a:prstGeom>
          <a:noFill/>
        </p:spPr>
      </p:pic>
      <p:pic>
        <p:nvPicPr>
          <p:cNvPr id="6" name="~PP3156.WAV">
            <a:hlinkClick r:id="" action="ppaction://media"/>
          </p:cNvPr>
          <p:cNvPicPr>
            <a:picLocks noRot="1" noChangeAspect="1"/>
          </p:cNvPicPr>
          <p:nvPr>
            <a:wavAudioFile r:embed="rId1" name="~PP3156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Acne </a:t>
            </a:r>
            <a:endParaRPr lang="en-US" dirty="0"/>
          </a:p>
        </p:txBody>
      </p:sp>
      <p:pic>
        <p:nvPicPr>
          <p:cNvPr id="4" name="Content Placeholder 3" descr="ac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810000" cy="304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2895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Acne is the most common skin problem in the United States.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40 to 50 million Americans have acne.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Acne can effect the face, upper neck, shoulders, chest, and back.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89% of teenagers suffer from acne.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Some reasons why acne develops: genetics, inflammation of the skin,  stress, and medication use.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7" name="~PP2078.WAV">
            <a:hlinkClick r:id="" action="ppaction://media"/>
          </p:cNvPr>
          <p:cNvPicPr>
            <a:picLocks noRot="1" noChangeAspect="1"/>
          </p:cNvPicPr>
          <p:nvPr>
            <a:wavAudioFile r:embed="rId1" name="~PP2078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Eating disorders </a:t>
            </a:r>
            <a:endParaRPr lang="en-US" dirty="0"/>
          </a:p>
        </p:txBody>
      </p:sp>
      <p:pic>
        <p:nvPicPr>
          <p:cNvPr id="9" name="Content Placeholder 8" descr="eating disor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3943783" cy="2626560"/>
          </a:xfrm>
        </p:spPr>
      </p:pic>
      <p:sp>
        <p:nvSpPr>
          <p:cNvPr id="4" name="TextBox 3"/>
          <p:cNvSpPr txBox="1"/>
          <p:nvPr/>
        </p:nvSpPr>
        <p:spPr>
          <a:xfrm>
            <a:off x="4800600" y="914400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two most common types: anorexia nervosa and  bulimia nervosa.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Anorexia nervosa: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</a:t>
            </a:r>
            <a:r>
              <a:rPr lang="en-US" dirty="0" smtClean="0"/>
              <a:t>ndividual starves themselves because of a distorted body image and a fear of gaining weight.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cause is unknown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media has a negative impact on young growing bodies.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90% affected are females.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Suffer describes themselves as “fat”.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Compulsive exercising.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Self induced vomiting</a:t>
            </a:r>
            <a:endParaRPr lang="en-US" dirty="0"/>
          </a:p>
        </p:txBody>
      </p:sp>
      <p:pic>
        <p:nvPicPr>
          <p:cNvPr id="6" name="~PP4094.WAV">
            <a:hlinkClick r:id="" action="ppaction://media"/>
          </p:cNvPr>
          <p:cNvPicPr>
            <a:picLocks noRot="1" noChangeAspect="1"/>
          </p:cNvPicPr>
          <p:nvPr>
            <a:wavAudioFile r:embed="rId1" name="~PP4094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 </a:t>
            </a:r>
            <a:endParaRPr lang="en-US" dirty="0"/>
          </a:p>
        </p:txBody>
      </p:sp>
      <p:pic>
        <p:nvPicPr>
          <p:cNvPr id="4" name="Content Placeholder 3" descr="eating disorder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343400" cy="3257550"/>
          </a:xfrm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Bulimia nervosa: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Behavior  characterized by eating binges followed by feelings of guilt, humiliation, and low self worth.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Self induced vomiting.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Exact cause is unknown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Affects 9 females for every 1 male.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Bulimia has been found to begin in adolescents.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Strongly associated with depression.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person can be thin or overweight.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6" name="~PP282.WAV">
            <a:hlinkClick r:id="" action="ppaction://media"/>
          </p:cNvPr>
          <p:cNvPicPr>
            <a:picLocks noRot="1" noChangeAspect="1"/>
          </p:cNvPicPr>
          <p:nvPr>
            <a:wavAudioFile r:embed="rId1" name="~PP282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553200" cy="1143000"/>
          </a:xfrm>
        </p:spPr>
        <p:txBody>
          <a:bodyPr/>
          <a:lstStyle/>
          <a:p>
            <a:r>
              <a:rPr lang="en-US" dirty="0" smtClean="0"/>
              <a:t> Depression </a:t>
            </a:r>
            <a:endParaRPr lang="en-US" dirty="0"/>
          </a:p>
        </p:txBody>
      </p:sp>
      <p:pic>
        <p:nvPicPr>
          <p:cNvPr id="4" name="Content Placeholder 3" descr="sa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4038600"/>
            <a:ext cx="3276600" cy="2317025"/>
          </a:xfrm>
        </p:spPr>
      </p:pic>
      <p:sp>
        <p:nvSpPr>
          <p:cNvPr id="6" name="TextBox 5"/>
          <p:cNvSpPr txBox="1"/>
          <p:nvPr/>
        </p:nvSpPr>
        <p:spPr>
          <a:xfrm>
            <a:off x="609600" y="1371600"/>
            <a:ext cx="3886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Everyone feels sad at times. People with depression feel sad most days. These feelings can get in the way of your everyday life.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Depression can be treated with medicine or counseling.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638800" y="917912"/>
            <a:ext cx="3124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Signs of depression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Feeling sad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Feeling tired all the time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Sleep to little or to much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Cry a lot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No interest in eating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Eating too much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Having trouble paying attention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Feeling nervous or cranky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Thinking about death or suicide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Things that used to make you happy don’t anymore</a:t>
            </a:r>
          </a:p>
        </p:txBody>
      </p:sp>
      <p:pic>
        <p:nvPicPr>
          <p:cNvPr id="8" name="MSj0388486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2000" y="4495800"/>
            <a:ext cx="609600" cy="609600"/>
          </a:xfrm>
          <a:prstGeom prst="rect">
            <a:avLst/>
          </a:prstGeom>
        </p:spPr>
      </p:pic>
      <p:pic>
        <p:nvPicPr>
          <p:cNvPr id="9" name="~PP2080.WAV">
            <a:hlinkClick r:id="" action="ppaction://media"/>
          </p:cNvPr>
          <p:cNvPicPr>
            <a:picLocks noRot="1" noChangeAspect="1"/>
          </p:cNvPicPr>
          <p:nvPr>
            <a:wavAudioFile r:embed="rId2" name="~PP2080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related to puberty </a:t>
            </a:r>
            <a:endParaRPr lang="en-US" dirty="0"/>
          </a:p>
        </p:txBody>
      </p:sp>
      <p:pic>
        <p:nvPicPr>
          <p:cNvPr id="4" name="Content Placeholder 3" descr="puberty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371600"/>
            <a:ext cx="2647950" cy="5080369"/>
          </a:xfrm>
        </p:spPr>
      </p:pic>
      <p:sp>
        <p:nvSpPr>
          <p:cNvPr id="6" name="TextBox 5"/>
          <p:cNvSpPr txBox="1"/>
          <p:nvPr/>
        </p:nvSpPr>
        <p:spPr>
          <a:xfrm>
            <a:off x="914400" y="1295400"/>
            <a:ext cx="3581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Puberty is when changes occur that turn the child body into the adult body.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During puberty, major differences of size, shape, composition, and function develop in many body structures and systems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Girls begin puberty at 10 and boys  begin at 12 years old.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Some characteristics of puberty: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Body and facial hair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Voice changes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Body shape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Body odor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acne</a:t>
            </a:r>
            <a:endParaRPr lang="en-US" dirty="0"/>
          </a:p>
        </p:txBody>
      </p:sp>
      <p:pic>
        <p:nvPicPr>
          <p:cNvPr id="7" name="~PP3622.WAV">
            <a:hlinkClick r:id="" action="ppaction://media"/>
          </p:cNvPr>
          <p:cNvPicPr>
            <a:picLocks noRot="1" noChangeAspect="1"/>
          </p:cNvPicPr>
          <p:nvPr>
            <a:wavAudioFile r:embed="rId1" name="~PP3622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143000"/>
            <a:ext cx="4485132" cy="5335612"/>
          </a:xfrm>
          <a:prstGeom prst="rect">
            <a:avLst/>
          </a:prstGeom>
        </p:spPr>
      </p:pic>
      <p:pic>
        <p:nvPicPr>
          <p:cNvPr id="5" name="MSj0441690000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76800" y="65532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The end</a:t>
            </a:r>
            <a:endParaRPr lang="en-US" sz="6600" dirty="0"/>
          </a:p>
        </p:txBody>
      </p:sp>
      <p:pic>
        <p:nvPicPr>
          <p:cNvPr id="7" name="~PP1795.WAV">
            <a:hlinkClick r:id="" action="ppaction://media"/>
          </p:cNvPr>
          <p:cNvPicPr>
            <a:picLocks noRot="1" noChangeAspect="1"/>
          </p:cNvPicPr>
          <p:nvPr>
            <a:wavAudioFile r:embed="rId2" name="~PP1795.WAV"/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st tubes Design Slid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tubes Design Slide</Template>
  <TotalTime>8817</TotalTime>
  <Words>375</Words>
  <Application>Microsoft Office PowerPoint</Application>
  <PresentationFormat>On-screen Show (4:3)</PresentationFormat>
  <Paragraphs>72</Paragraphs>
  <Slides>8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Test tubes Design Slide</vt:lpstr>
      <vt:lpstr>Health problems and concerns common to adolescents   </vt:lpstr>
      <vt:lpstr>Topics to be covered</vt:lpstr>
      <vt:lpstr>Acne </vt:lpstr>
      <vt:lpstr>Eating disorders </vt:lpstr>
      <vt:lpstr>Eating disorders </vt:lpstr>
      <vt:lpstr> Depression </vt:lpstr>
      <vt:lpstr>Changes related to puberty </vt:lpstr>
      <vt:lpstr>Slide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problems and concerns common to adolescents</dc:title>
  <dc:creator>Amanda</dc:creator>
  <cp:lastModifiedBy>Amanda</cp:lastModifiedBy>
  <cp:revision>49</cp:revision>
  <dcterms:created xsi:type="dcterms:W3CDTF">2009-10-20T12:27:12Z</dcterms:created>
  <dcterms:modified xsi:type="dcterms:W3CDTF">2009-10-27T01:18:46Z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TC300002571033</vt:lpwstr>
  </property>
</Properties>
</file>